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D508-8D9D-4F96-A1E0-2452D4660AE5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FD4-1CC7-4B27-BCAA-9D6598B4CD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D508-8D9D-4F96-A1E0-2452D4660AE5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FD4-1CC7-4B27-BCAA-9D6598B4CD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D508-8D9D-4F96-A1E0-2452D4660AE5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FD4-1CC7-4B27-BCAA-9D6598B4CD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D508-8D9D-4F96-A1E0-2452D4660AE5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FD4-1CC7-4B27-BCAA-9D6598B4CD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D508-8D9D-4F96-A1E0-2452D4660AE5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FD4-1CC7-4B27-BCAA-9D6598B4CD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D508-8D9D-4F96-A1E0-2452D4660AE5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FD4-1CC7-4B27-BCAA-9D6598B4CD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D508-8D9D-4F96-A1E0-2452D4660AE5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FD4-1CC7-4B27-BCAA-9D6598B4CD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D508-8D9D-4F96-A1E0-2452D4660AE5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FD4-1CC7-4B27-BCAA-9D6598B4CD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D508-8D9D-4F96-A1E0-2452D4660AE5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FD4-1CC7-4B27-BCAA-9D6598B4CD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D508-8D9D-4F96-A1E0-2452D4660AE5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FD4-1CC7-4B27-BCAA-9D6598B4CD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D508-8D9D-4F96-A1E0-2452D4660AE5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FD4-1CC7-4B27-BCAA-9D6598B4CD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0D508-8D9D-4F96-A1E0-2452D4660AE5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22FD4-1CC7-4B27-BCAA-9D6598B4CD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7772400" cy="1470025"/>
          </a:xfrm>
          <a:solidFill>
            <a:schemeClr val="accent6"/>
          </a:solidFill>
        </p:spPr>
        <p:txBody>
          <a:bodyPr/>
          <a:lstStyle/>
          <a:p>
            <a:r>
              <a:rPr lang="en-US" dirty="0" err="1" smtClean="0"/>
              <a:t>संयुक्ताक्षर</a:t>
            </a:r>
            <a:r>
              <a:rPr lang="en-US" dirty="0" smtClean="0"/>
              <a:t>	क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क्ष</a:t>
            </a:r>
            <a:r>
              <a:rPr lang="en-US" dirty="0" smtClean="0"/>
              <a:t> </a:t>
            </a:r>
            <a:r>
              <a:rPr lang="en-US" dirty="0" err="1" smtClean="0"/>
              <a:t>तक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Joint Words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व्यंजन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अक्षर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द  ध   न    प   फ  ब  भ   म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संयुक्ताक्षर</a:t>
            </a:r>
            <a:r>
              <a:rPr lang="en-US" dirty="0" smtClean="0"/>
              <a:t>	प Joint Words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प्लवंग</a:t>
            </a:r>
            <a:r>
              <a:rPr lang="en-US" dirty="0" smtClean="0"/>
              <a:t>-   monkey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प्यासा</a:t>
            </a:r>
            <a:r>
              <a:rPr lang="en-US" dirty="0" smtClean="0"/>
              <a:t>-   thirsty</a:t>
            </a:r>
            <a:endParaRPr lang="en-US" dirty="0"/>
          </a:p>
        </p:txBody>
      </p:sp>
      <p:pic>
        <p:nvPicPr>
          <p:cNvPr id="7" name="Content Placeholder 6" descr="Lack of experimental monkeys unlikely to affect development of COVID-19  vaccine: experts - Global Times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38462"/>
            <a:ext cx="4040188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109,260 Thirsty Photos - Free &amp;amp; Royalty-Free Stock Photos from Dreamstime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804102"/>
            <a:ext cx="4041775" cy="269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संयुक्ताक्षर</a:t>
            </a:r>
            <a:r>
              <a:rPr lang="en-US" dirty="0" smtClean="0"/>
              <a:t>	फ Joint Words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गिरफ्</a:t>
            </a:r>
            <a:r>
              <a:rPr lang="en-US" dirty="0" smtClean="0"/>
              <a:t> </a:t>
            </a:r>
            <a:r>
              <a:rPr lang="en-US" dirty="0" err="1" smtClean="0"/>
              <a:t>तार</a:t>
            </a:r>
            <a:r>
              <a:rPr lang="en-US" dirty="0" smtClean="0"/>
              <a:t>-    arrest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कुफ्</a:t>
            </a:r>
            <a:r>
              <a:rPr lang="en-US" dirty="0" smtClean="0"/>
              <a:t> ल-  lock</a:t>
            </a:r>
            <a:endParaRPr lang="en-US" dirty="0"/>
          </a:p>
        </p:txBody>
      </p:sp>
      <p:pic>
        <p:nvPicPr>
          <p:cNvPr id="7" name="Content Placeholder 6" descr="After TMC leader&amp;#39;s complaint, blogger Tarak Biswas arrested in Bengal for  mocking Islam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38400"/>
            <a:ext cx="40401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HOMEPRODUCTS4U MEIBAO50MM-1 Key Pressing Lock (Polished Finish) :  Amazon.in: Home Improvement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0268" y="2174875"/>
            <a:ext cx="39512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संयुक्ताक्षर</a:t>
            </a:r>
            <a:r>
              <a:rPr lang="en-US" dirty="0" smtClean="0"/>
              <a:t>	फ  Joint Words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सप्ताह</a:t>
            </a:r>
            <a:r>
              <a:rPr lang="en-US" dirty="0" smtClean="0"/>
              <a:t>-   week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दफ्तर</a:t>
            </a:r>
            <a:r>
              <a:rPr lang="en-US" dirty="0" smtClean="0"/>
              <a:t>-  office</a:t>
            </a:r>
            <a:endParaRPr lang="en-US" dirty="0"/>
          </a:p>
        </p:txBody>
      </p:sp>
      <p:pic>
        <p:nvPicPr>
          <p:cNvPr id="7" name="Content Placeholder 6" descr="2021 Tamil wall Calender 15x20 /12 sheeter, Rs 27 /piece Black Empire  Private Limited | ID: 22801189712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2514599"/>
            <a:ext cx="3285081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India&amp;#39;s workforce on the brink of a burnout amid COVID 2nd wave: LinkedIn |  The News Minute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466446"/>
            <a:ext cx="4041775" cy="362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संयुक्ताक्षर</a:t>
            </a:r>
            <a:r>
              <a:rPr lang="en-US" dirty="0" smtClean="0"/>
              <a:t>	द Joint Words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विद्यालय</a:t>
            </a:r>
            <a:r>
              <a:rPr lang="en-US" dirty="0" smtClean="0"/>
              <a:t>-     School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गद्दी</a:t>
            </a:r>
            <a:r>
              <a:rPr lang="en-US" dirty="0" smtClean="0"/>
              <a:t>-    throne</a:t>
            </a:r>
            <a:endParaRPr lang="en-US" dirty="0"/>
          </a:p>
        </p:txBody>
      </p:sp>
      <p:pic>
        <p:nvPicPr>
          <p:cNvPr id="7" name="Content Placeholder 6" descr="Happy School Children In Front Of School Building Stock Photo, Picture And  Royalty Free Image. Image 82718617.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514600"/>
            <a:ext cx="3505200" cy="32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3,870 King Throne Stock Photos, Pictures &amp;amp; Royalty-Free Images - iStock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590800"/>
            <a:ext cx="3810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संयुक्ताक्षर</a:t>
            </a:r>
            <a:r>
              <a:rPr lang="en-US" dirty="0" smtClean="0"/>
              <a:t>	द Joint Words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विद्वान</a:t>
            </a:r>
            <a:r>
              <a:rPr lang="en-US" dirty="0" smtClean="0"/>
              <a:t> -   Scholar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पद्म</a:t>
            </a:r>
            <a:r>
              <a:rPr lang="en-US" dirty="0" smtClean="0"/>
              <a:t>-   lotus</a:t>
            </a:r>
            <a:endParaRPr lang="en-US" dirty="0"/>
          </a:p>
        </p:txBody>
      </p:sp>
      <p:pic>
        <p:nvPicPr>
          <p:cNvPr id="7" name="Content Placeholder 6" descr="Sanskrit scholars in India - Travel to India, Cheap Flights to India,  Aviation News, India Travel Tips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14600"/>
            <a:ext cx="40401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Drink &amp;#39;lotus water&amp;#39;; It cures anaemia, boosts sexual health | Benefits of  drinking &amp;#39;lotus flower water&amp;#39;| lotus flower water benefits| lotus petal  water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590800"/>
            <a:ext cx="40417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संयुक्ताक्षर</a:t>
            </a:r>
            <a:r>
              <a:rPr lang="en-US" dirty="0" smtClean="0"/>
              <a:t>	 ध Joint Words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व्दार</a:t>
            </a:r>
            <a:r>
              <a:rPr lang="en-US" dirty="0" smtClean="0"/>
              <a:t>-   door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ध्वज</a:t>
            </a:r>
            <a:r>
              <a:rPr lang="en-US" dirty="0" smtClean="0"/>
              <a:t>-  flag</a:t>
            </a:r>
            <a:endParaRPr lang="en-US" dirty="0"/>
          </a:p>
        </p:txBody>
      </p:sp>
      <p:pic>
        <p:nvPicPr>
          <p:cNvPr id="7" name="Content Placeholder 6" descr="37 Best Front Door Paint Colors - Paint Ideas for Front Doors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895601"/>
            <a:ext cx="3184790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Flying Satin National Country Flag, Size: 6 x 4 Feet, Rs 3000 /piece | ID:  21594467191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90268" y="2285999"/>
            <a:ext cx="3951288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संयुक्ताक्षर</a:t>
            </a:r>
            <a:r>
              <a:rPr lang="en-US" dirty="0" smtClean="0"/>
              <a:t>	ध Joint Words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अयोध्या</a:t>
            </a:r>
            <a:r>
              <a:rPr lang="en-US" dirty="0" smtClean="0"/>
              <a:t>-  birth place of lord Rama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ध्यान</a:t>
            </a:r>
            <a:r>
              <a:rPr lang="en-US" dirty="0" smtClean="0"/>
              <a:t>-    meditation</a:t>
            </a:r>
            <a:endParaRPr lang="en-US" dirty="0"/>
          </a:p>
        </p:txBody>
      </p:sp>
      <p:pic>
        <p:nvPicPr>
          <p:cNvPr id="7" name="Content Placeholder 6" descr="Buy Rama and Ayodhya Book Online at Low Prices in India | Rama and Ayodhya  Reviews &amp;amp; Ratings - Amazon.in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438400"/>
            <a:ext cx="3581400" cy="358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What is Western Meditation?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754214"/>
            <a:ext cx="4041775" cy="326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संयुक्ताक्षर</a:t>
            </a:r>
            <a:r>
              <a:rPr lang="en-US" dirty="0" smtClean="0"/>
              <a:t>	ध Joint Words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अध्यापक</a:t>
            </a:r>
            <a:r>
              <a:rPr lang="en-US" dirty="0" smtClean="0"/>
              <a:t>-  male Teacher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सन्त</a:t>
            </a:r>
            <a:r>
              <a:rPr lang="en-US" dirty="0" smtClean="0"/>
              <a:t>-   Saint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Vector illustration of Male teacher ... | Stock vector | Colourbox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43200"/>
            <a:ext cx="4038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647 Hindu saint Vector Images - Free &amp;amp; Royalty-free Hindu saint Vectors |  Depositphotos®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6128" y="2743199"/>
            <a:ext cx="3660672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संयुक्ताक्षर</a:t>
            </a:r>
            <a:r>
              <a:rPr lang="en-US" dirty="0" smtClean="0"/>
              <a:t>	न  Joint Words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अन्धा</a:t>
            </a:r>
            <a:r>
              <a:rPr lang="en-US" dirty="0" smtClean="0"/>
              <a:t> -    blind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गन्ना</a:t>
            </a:r>
            <a:r>
              <a:rPr lang="en-US" dirty="0" smtClean="0"/>
              <a:t>-   sugarcane</a:t>
            </a:r>
            <a:endParaRPr lang="en-US" dirty="0"/>
          </a:p>
        </p:txBody>
      </p:sp>
      <p:pic>
        <p:nvPicPr>
          <p:cNvPr id="7" name="Content Placeholder 6" descr="RESOURCES FOR VISUALLY IMPAIRED OR BLIND VEGAN | The VRG Blo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35328" y="2174875"/>
            <a:ext cx="3083932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Agriculture Technology - SugarCane Cultivation - SugarCane Farming and  Harvesting, processing - YouTube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514600"/>
            <a:ext cx="40417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संयुक्ताक्षर</a:t>
            </a:r>
            <a:r>
              <a:rPr lang="en-US" dirty="0" smtClean="0"/>
              <a:t>	न Joint Words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अन्न</a:t>
            </a:r>
            <a:r>
              <a:rPr lang="en-US" dirty="0" smtClean="0"/>
              <a:t>-    rice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पन्नग</a:t>
            </a:r>
            <a:r>
              <a:rPr lang="en-US" dirty="0" smtClean="0"/>
              <a:t>-  snake</a:t>
            </a:r>
            <a:endParaRPr lang="en-US" dirty="0"/>
          </a:p>
        </p:txBody>
      </p:sp>
      <p:pic>
        <p:nvPicPr>
          <p:cNvPr id="7" name="Content Placeholder 6" descr="8,661 White Rice Photos and Premium High Res Pictures - Getty Images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2667000"/>
            <a:ext cx="3200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Snakes Could Be the Original Source of the New Coronavirus Outbreak in  China - Scientific American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920" y="2436019"/>
            <a:ext cx="403998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संयुक्ताक्षर</a:t>
            </a:r>
            <a:r>
              <a:rPr lang="en-US" dirty="0" smtClean="0"/>
              <a:t>	प Joint Words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प्याज</a:t>
            </a:r>
            <a:r>
              <a:rPr lang="en-US" dirty="0" smtClean="0"/>
              <a:t>-    onion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चप्पल</a:t>
            </a:r>
            <a:r>
              <a:rPr lang="en-US" dirty="0" smtClean="0"/>
              <a:t>-   </a:t>
            </a:r>
            <a:r>
              <a:rPr lang="en-US" dirty="0" err="1" smtClean="0"/>
              <a:t>chappel</a:t>
            </a:r>
            <a:endParaRPr lang="en-US" dirty="0"/>
          </a:p>
        </p:txBody>
      </p:sp>
      <p:pic>
        <p:nvPicPr>
          <p:cNvPr id="7" name="Content Placeholder 6" descr="Onion High Res Stock Images | Shutterstock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1819" y="2438400"/>
            <a:ext cx="37909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Doctor Chappel Wholesale Trader from Hyderabad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90268" y="2174875"/>
            <a:ext cx="39512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75</Words>
  <Application>Microsoft Office PowerPoint</Application>
  <PresentationFormat>On-screen Show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संयुक्ताक्षर क से क्ष तक Joint Words</vt:lpstr>
      <vt:lpstr>संयुक्ताक्षर द Joint Words</vt:lpstr>
      <vt:lpstr>संयुक्ताक्षर द Joint Words</vt:lpstr>
      <vt:lpstr>संयुक्ताक्षर  ध Joint Words</vt:lpstr>
      <vt:lpstr>संयुक्ताक्षर ध Joint Words</vt:lpstr>
      <vt:lpstr>संयुक्ताक्षर ध Joint Words</vt:lpstr>
      <vt:lpstr>संयुक्ताक्षर न  Joint Words</vt:lpstr>
      <vt:lpstr>संयुक्ताक्षर न Joint Words</vt:lpstr>
      <vt:lpstr>संयुक्ताक्षर प Joint Words</vt:lpstr>
      <vt:lpstr>संयुक्ताक्षर प Joint Words</vt:lpstr>
      <vt:lpstr>संयुक्ताक्षर फ Joint Words</vt:lpstr>
      <vt:lpstr>संयुक्ताक्षर फ  Joint Words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संयुक्ताक्षर क से क्ष तक Joint Words</dc:title>
  <dc:creator>PC</dc:creator>
  <cp:lastModifiedBy>PC</cp:lastModifiedBy>
  <cp:revision>22</cp:revision>
  <dcterms:created xsi:type="dcterms:W3CDTF">2021-09-02T14:08:41Z</dcterms:created>
  <dcterms:modified xsi:type="dcterms:W3CDTF">2023-01-19T17:08:26Z</dcterms:modified>
</cp:coreProperties>
</file>